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5" r:id="rId3"/>
    <p:sldId id="274" r:id="rId4"/>
    <p:sldId id="278" r:id="rId5"/>
    <p:sldId id="287" r:id="rId6"/>
    <p:sldId id="279" r:id="rId7"/>
    <p:sldId id="290" r:id="rId8"/>
    <p:sldId id="280" r:id="rId9"/>
    <p:sldId id="28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EB38-4BB9-48F3-9421-9FB2C442D9B7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7E66F-9722-4E49-B290-292774371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2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1EB7-F5DE-4CE1-BD28-3CDC0DFA010C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6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F124-6708-4E84-A75A-3C2E654A1841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5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4DAE-6BF7-4AC4-85D5-3B2C49FA7FF2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E2E2-399F-4B5C-9354-00809E3FE314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3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8442-AD0E-41AF-A4E1-52F89D49E062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5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634D-B2A1-448A-83FF-6D5AB20F4DD2}" type="datetime1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8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00F2-E7B2-4DFB-A65E-66A5C44409A5}" type="datetime1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3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26F3-B01C-4808-A8C5-D9F5EC12CEB1}" type="datetime1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9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BB8-7C79-4A53-B59C-46DB94DEE055}" type="datetime1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95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2F97-3481-4456-840C-4AED2A29B5A8}" type="datetime1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8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C012-73F6-4924-A7D7-463D8017FDF1}" type="datetime1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3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6D4F-BAA8-4899-9103-90A0DF450AE5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9CC0-BF05-4E50-89DF-717CB062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2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g"/><Relationship Id="rId7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22628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6"/>
            <a:ext cx="12192001" cy="6858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2" y="1848356"/>
            <a:ext cx="10282400" cy="2596306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76B6179-7AAF-47A6-9DE8-07548C2F6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2819"/>
            <a:ext cx="12192001" cy="27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3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93913"/>
          </a:xfrm>
          <a:solidFill>
            <a:srgbClr val="FFC000"/>
          </a:solidFill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endParaRPr lang="en-GB" sz="44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586148"/>
            <a:ext cx="12192001" cy="1271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593924"/>
            <a:ext cx="5796183" cy="3256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6028258" y="-577594"/>
            <a:ext cx="135482" cy="12192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A6325-F238-4F8F-B4A9-C5A676157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7742"/>
            <a:ext cx="12192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A06206-5540-4FFF-B363-666B4C3D7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12192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1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79" cy="68563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12" y="995293"/>
            <a:ext cx="7616687" cy="2657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567544"/>
            <a:ext cx="6350000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293"/>
            <a:ext cx="4404852" cy="4481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32" y="997933"/>
            <a:ext cx="7619667" cy="2654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27" y="1443275"/>
            <a:ext cx="6667875" cy="1683638"/>
          </a:xfrm>
          <a:prstGeom prst="rect">
            <a:avLst/>
          </a:prstGeom>
        </p:spPr>
      </p:pic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570BA22-A859-4ABB-BB02-DB1C092C8B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7" y="1442007"/>
            <a:ext cx="7087109" cy="1683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A64041-CF17-4B83-B3A8-438DC2985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650"/>
            <a:ext cx="12192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770396"/>
            <a:ext cx="7620001" cy="4688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396"/>
            <a:ext cx="4434348" cy="2228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04888-5474-49CA-A896-DAF2DFAFD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975"/>
            <a:ext cx="12192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3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6"/>
            <a:ext cx="12192000" cy="686752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414"/>
            <a:ext cx="4444181" cy="2357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F9DF4B-41EB-4528-A93A-84A4ECA42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1640"/>
            <a:ext cx="12192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9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084"/>
            <a:ext cx="4414684" cy="2241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1D555-580B-42D5-A4CA-2086D52EF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978"/>
            <a:ext cx="12192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8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567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2BD6D-855D-4AF1-9F9B-83753457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" y="5581650"/>
            <a:ext cx="12192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1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81878"/>
          </a:xfrm>
          <a:solidFill>
            <a:srgbClr val="FFC000"/>
          </a:solidFill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TECH &amp; SPEC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2870" y="776351"/>
            <a:ext cx="156335" cy="4670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6028258" y="-577594"/>
            <a:ext cx="135482" cy="12192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586148"/>
            <a:ext cx="12192001" cy="1271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785901"/>
            <a:ext cx="4422462" cy="4660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93" y="970469"/>
            <a:ext cx="6955871" cy="4151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F9F04E-1541-4723-BECC-159D27226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4901"/>
            <a:ext cx="12192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6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AF318D-6192-4488-95B0-21AE0E74A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410"/>
            <a:ext cx="12192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1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9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TECH &amp; SPEC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44790</cp:lastModifiedBy>
  <cp:revision>113</cp:revision>
  <dcterms:created xsi:type="dcterms:W3CDTF">2016-03-23T10:34:41Z</dcterms:created>
  <dcterms:modified xsi:type="dcterms:W3CDTF">2020-02-24T13:32:26Z</dcterms:modified>
</cp:coreProperties>
</file>